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0"/>
  </p:notesMasterIdLst>
  <p:sldIdLst>
    <p:sldId id="256" r:id="rId2"/>
    <p:sldId id="262" r:id="rId3"/>
    <p:sldId id="257" r:id="rId4"/>
    <p:sldId id="261" r:id="rId5"/>
    <p:sldId id="259" r:id="rId6"/>
    <p:sldId id="269" r:id="rId7"/>
    <p:sldId id="260" r:id="rId8"/>
    <p:sldId id="264" r:id="rId9"/>
  </p:sldIdLst>
  <p:sldSz cx="12192000" cy="6858000"/>
  <p:notesSz cx="6797675" cy="9926638"/>
  <p:defaultTextStyle>
    <a:defPPr>
      <a:defRPr lang="fi-FI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38"/>
    <a:srgbClr val="8EB73C"/>
    <a:srgbClr val="3FA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24D8F5-0A93-40CB-A4A6-3D1A091760A5}" v="2" dt="2023-04-20T06:06:01.351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39"/>
    <p:restoredTop sz="96327"/>
  </p:normalViewPr>
  <p:slideViewPr>
    <p:cSldViewPr snapToGrid="0" snapToObjects="1" showGuides="1">
      <p:cViewPr>
        <p:scale>
          <a:sx n="60" d="100"/>
          <a:sy n="60" d="100"/>
        </p:scale>
        <p:origin x="10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kola Susanna" userId="6f14f119-1723-4a0c-a4f8-4567b57791c4" providerId="ADAL" clId="{EF24D8F5-0A93-40CB-A4A6-3D1A091760A5}"/>
    <pc:docChg chg="undo custSel addSld delSld modSld sldOrd">
      <pc:chgData name="Eskola Susanna" userId="6f14f119-1723-4a0c-a4f8-4567b57791c4" providerId="ADAL" clId="{EF24D8F5-0A93-40CB-A4A6-3D1A091760A5}" dt="2023-04-20T06:22:15.033" v="384" actId="20577"/>
      <pc:docMkLst>
        <pc:docMk/>
      </pc:docMkLst>
      <pc:sldChg chg="ord">
        <pc:chgData name="Eskola Susanna" userId="6f14f119-1723-4a0c-a4f8-4567b57791c4" providerId="ADAL" clId="{EF24D8F5-0A93-40CB-A4A6-3D1A091760A5}" dt="2023-04-20T06:03:38.879" v="5"/>
        <pc:sldMkLst>
          <pc:docMk/>
          <pc:sldMk cId="4274521060" sldId="257"/>
        </pc:sldMkLst>
      </pc:sldChg>
      <pc:sldChg chg="modSp mod ord">
        <pc:chgData name="Eskola Susanna" userId="6f14f119-1723-4a0c-a4f8-4567b57791c4" providerId="ADAL" clId="{EF24D8F5-0A93-40CB-A4A6-3D1A091760A5}" dt="2023-04-20T06:05:09.729" v="235" actId="6549"/>
        <pc:sldMkLst>
          <pc:docMk/>
          <pc:sldMk cId="175386146" sldId="259"/>
        </pc:sldMkLst>
        <pc:spChg chg="mod">
          <ac:chgData name="Eskola Susanna" userId="6f14f119-1723-4a0c-a4f8-4567b57791c4" providerId="ADAL" clId="{EF24D8F5-0A93-40CB-A4A6-3D1A091760A5}" dt="2023-04-20T06:04:35.998" v="45" actId="20577"/>
          <ac:spMkLst>
            <pc:docMk/>
            <pc:sldMk cId="175386146" sldId="259"/>
            <ac:spMk id="3" creationId="{1703694E-BFBF-E7BC-0ED9-D62CE1AA67CD}"/>
          </ac:spMkLst>
        </pc:spChg>
        <pc:spChg chg="mod">
          <ac:chgData name="Eskola Susanna" userId="6f14f119-1723-4a0c-a4f8-4567b57791c4" providerId="ADAL" clId="{EF24D8F5-0A93-40CB-A4A6-3D1A091760A5}" dt="2023-04-20T06:05:09.729" v="235" actId="6549"/>
          <ac:spMkLst>
            <pc:docMk/>
            <pc:sldMk cId="175386146" sldId="259"/>
            <ac:spMk id="7" creationId="{8A2AA884-2692-B9B6-3D6A-9501C60F1ADB}"/>
          </ac:spMkLst>
        </pc:spChg>
      </pc:sldChg>
      <pc:sldChg chg="modSp mod ord">
        <pc:chgData name="Eskola Susanna" userId="6f14f119-1723-4a0c-a4f8-4567b57791c4" providerId="ADAL" clId="{EF24D8F5-0A93-40CB-A4A6-3D1A091760A5}" dt="2023-04-20T06:16:03.988" v="298" actId="20577"/>
        <pc:sldMkLst>
          <pc:docMk/>
          <pc:sldMk cId="3158756960" sldId="260"/>
        </pc:sldMkLst>
        <pc:spChg chg="mod">
          <ac:chgData name="Eskola Susanna" userId="6f14f119-1723-4a0c-a4f8-4567b57791c4" providerId="ADAL" clId="{EF24D8F5-0A93-40CB-A4A6-3D1A091760A5}" dt="2023-04-20T06:16:03.988" v="298" actId="20577"/>
          <ac:spMkLst>
            <pc:docMk/>
            <pc:sldMk cId="3158756960" sldId="260"/>
            <ac:spMk id="5" creationId="{DD58968A-3996-FAC9-DD22-79018DF20F4F}"/>
          </ac:spMkLst>
        </pc:spChg>
      </pc:sldChg>
      <pc:sldChg chg="modSp mod">
        <pc:chgData name="Eskola Susanna" userId="6f14f119-1723-4a0c-a4f8-4567b57791c4" providerId="ADAL" clId="{EF24D8F5-0A93-40CB-A4A6-3D1A091760A5}" dt="2023-04-20T06:22:15.033" v="384" actId="20577"/>
        <pc:sldMkLst>
          <pc:docMk/>
          <pc:sldMk cId="63332403" sldId="261"/>
        </pc:sldMkLst>
        <pc:spChg chg="mod">
          <ac:chgData name="Eskola Susanna" userId="6f14f119-1723-4a0c-a4f8-4567b57791c4" providerId="ADAL" clId="{EF24D8F5-0A93-40CB-A4A6-3D1A091760A5}" dt="2023-04-20T06:22:15.033" v="384" actId="20577"/>
          <ac:spMkLst>
            <pc:docMk/>
            <pc:sldMk cId="63332403" sldId="261"/>
            <ac:spMk id="11" creationId="{ABBCC390-8854-926A-58E6-7D77BED2F92C}"/>
          </ac:spMkLst>
        </pc:spChg>
        <pc:spChg chg="mod">
          <ac:chgData name="Eskola Susanna" userId="6f14f119-1723-4a0c-a4f8-4567b57791c4" providerId="ADAL" clId="{EF24D8F5-0A93-40CB-A4A6-3D1A091760A5}" dt="2023-04-20T06:03:58.004" v="27" actId="20577"/>
          <ac:spMkLst>
            <pc:docMk/>
            <pc:sldMk cId="63332403" sldId="261"/>
            <ac:spMk id="26" creationId="{9C6B3047-D54C-0BF4-4DF1-4EA7D26E4A45}"/>
          </ac:spMkLst>
        </pc:spChg>
      </pc:sldChg>
      <pc:sldChg chg="ord">
        <pc:chgData name="Eskola Susanna" userId="6f14f119-1723-4a0c-a4f8-4567b57791c4" providerId="ADAL" clId="{EF24D8F5-0A93-40CB-A4A6-3D1A091760A5}" dt="2023-04-20T06:04:15.587" v="32"/>
        <pc:sldMkLst>
          <pc:docMk/>
          <pc:sldMk cId="888199373" sldId="262"/>
        </pc:sldMkLst>
      </pc:sldChg>
      <pc:sldChg chg="del">
        <pc:chgData name="Eskola Susanna" userId="6f14f119-1723-4a0c-a4f8-4567b57791c4" providerId="ADAL" clId="{EF24D8F5-0A93-40CB-A4A6-3D1A091760A5}" dt="2023-04-20T06:20:39.211" v="299" actId="47"/>
        <pc:sldMkLst>
          <pc:docMk/>
          <pc:sldMk cId="3345947595" sldId="263"/>
        </pc:sldMkLst>
      </pc:sldChg>
      <pc:sldChg chg="del">
        <pc:chgData name="Eskola Susanna" userId="6f14f119-1723-4a0c-a4f8-4567b57791c4" providerId="ADAL" clId="{EF24D8F5-0A93-40CB-A4A6-3D1A091760A5}" dt="2023-04-20T06:20:40.194" v="300" actId="47"/>
        <pc:sldMkLst>
          <pc:docMk/>
          <pc:sldMk cId="1224132645" sldId="266"/>
        </pc:sldMkLst>
      </pc:sldChg>
      <pc:sldChg chg="del">
        <pc:chgData name="Eskola Susanna" userId="6f14f119-1723-4a0c-a4f8-4567b57791c4" providerId="ADAL" clId="{EF24D8F5-0A93-40CB-A4A6-3D1A091760A5}" dt="2023-04-20T06:20:41.098" v="301" actId="47"/>
        <pc:sldMkLst>
          <pc:docMk/>
          <pc:sldMk cId="3210366208" sldId="268"/>
        </pc:sldMkLst>
      </pc:sldChg>
      <pc:sldChg chg="addSp modSp add mod">
        <pc:chgData name="Eskola Susanna" userId="6f14f119-1723-4a0c-a4f8-4567b57791c4" providerId="ADAL" clId="{EF24D8F5-0A93-40CB-A4A6-3D1A091760A5}" dt="2023-04-20T06:06:01.351" v="239" actId="1076"/>
        <pc:sldMkLst>
          <pc:docMk/>
          <pc:sldMk cId="1749385098" sldId="269"/>
        </pc:sldMkLst>
        <pc:spChg chg="mod">
          <ac:chgData name="Eskola Susanna" userId="6f14f119-1723-4a0c-a4f8-4567b57791c4" providerId="ADAL" clId="{EF24D8F5-0A93-40CB-A4A6-3D1A091760A5}" dt="2023-04-20T06:06:01.351" v="239" actId="1076"/>
          <ac:spMkLst>
            <pc:docMk/>
            <pc:sldMk cId="1749385098" sldId="269"/>
            <ac:spMk id="3" creationId="{1703694E-BFBF-E7BC-0ED9-D62CE1AA67CD}"/>
          </ac:spMkLst>
        </pc:spChg>
        <pc:picChg chg="add mod">
          <ac:chgData name="Eskola Susanna" userId="6f14f119-1723-4a0c-a4f8-4567b57791c4" providerId="ADAL" clId="{EF24D8F5-0A93-40CB-A4A6-3D1A091760A5}" dt="2023-04-20T06:06:01.351" v="239" actId="1076"/>
          <ac:picMkLst>
            <pc:docMk/>
            <pc:sldMk cId="1749385098" sldId="269"/>
            <ac:picMk id="1026" creationId="{E1C7DA88-990F-8E02-4009-9CFAC20F11F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2DD8E-CD2F-CE47-8904-A8A1AF7CFC2E}" type="datetimeFigureOut">
              <a:t>19.4.2023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1830B-6E3C-CC4E-8F22-10DC7E6FCBBD}" type="slidenum"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096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A81BA85-83A6-1D46-A5EC-D6E498AF4EF7}"/>
              </a:ext>
            </a:extLst>
          </p:cNvPr>
          <p:cNvSpPr>
            <a:spLocks noChangeAspect="1"/>
          </p:cNvSpPr>
          <p:nvPr userDrawn="1"/>
        </p:nvSpPr>
        <p:spPr>
          <a:xfrm>
            <a:off x="269824" y="269807"/>
            <a:ext cx="11652158" cy="631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9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832607-E198-9048-B0F5-55FE1163266A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-1" y="0"/>
            <a:chExt cx="24382415" cy="13716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CCC2AA-39A0-3E4D-9D02-5FA6B8AD4095}"/>
                </a:ext>
              </a:extLst>
            </p:cNvPr>
            <p:cNvSpPr/>
            <p:nvPr userDrawn="1"/>
          </p:nvSpPr>
          <p:spPr>
            <a:xfrm>
              <a:off x="0" y="0"/>
              <a:ext cx="539613" cy="137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57B72F-1363-E842-8B12-BD5886BDD947}"/>
                </a:ext>
              </a:extLst>
            </p:cNvPr>
            <p:cNvSpPr/>
            <p:nvPr userDrawn="1"/>
          </p:nvSpPr>
          <p:spPr>
            <a:xfrm>
              <a:off x="23842800" y="0"/>
              <a:ext cx="539613" cy="137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D56CB66-D5C1-AC47-88DB-5F3B57E2DD99}"/>
                </a:ext>
              </a:extLst>
            </p:cNvPr>
            <p:cNvSpPr/>
            <p:nvPr userDrawn="1"/>
          </p:nvSpPr>
          <p:spPr>
            <a:xfrm rot="5400000">
              <a:off x="11921400" y="-11921401"/>
              <a:ext cx="539613" cy="24382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44826B-BCBA-F94D-8F3A-A40794AADBD1}"/>
                </a:ext>
              </a:extLst>
            </p:cNvPr>
            <p:cNvSpPr/>
            <p:nvPr userDrawn="1"/>
          </p:nvSpPr>
          <p:spPr>
            <a:xfrm rot="5400000">
              <a:off x="11921400" y="1254985"/>
              <a:ext cx="539613" cy="24382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9AC9092B-A123-C047-B9A6-9D0B60C6DC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9921" y="1905000"/>
            <a:ext cx="11651964" cy="3048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LISÄÄ OTSIKKO NAPAUTTAMALLA</a:t>
            </a:r>
            <a:endParaRPr lang="fi-FI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34BEEB-E341-734B-98C6-A1365A8F9662}"/>
              </a:ext>
            </a:extLst>
          </p:cNvPr>
          <p:cNvSpPr txBox="1"/>
          <p:nvPr userDrawn="1"/>
        </p:nvSpPr>
        <p:spPr>
          <a:xfrm>
            <a:off x="-2703035" y="2135617"/>
            <a:ext cx="2586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Taustakuvan vaihtaminen</a:t>
            </a:r>
          </a:p>
          <a:p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Rakenne - Muotoile taustaa TAI hiiren oikeaklikkaus - muotoile taustaa…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Valitse Kuva- tai pintatäyttö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Valitse kuva tiedostosta</a:t>
            </a:r>
          </a:p>
          <a:p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the Background image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Design - Format background OR Right-Click - Format background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Select “Picture or texture fill”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Select “Insert picture from File”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60AD4-4316-D367-BBCF-6570AA0D32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21" y="5806950"/>
            <a:ext cx="1644316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2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D10A0F5-5C43-724A-850F-7E5C7E2D766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74160" y="2974694"/>
            <a:ext cx="2547822" cy="3596497"/>
          </a:xfrm>
        </p:spPr>
        <p:txBody>
          <a:bodyPr/>
          <a:lstStyle/>
          <a:p>
            <a:r>
              <a:rPr lang="en-GB"/>
              <a:t>Lisää kuva napauttamalla</a:t>
            </a:r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E288AD-E768-70DD-C5A3-4058E7237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35" y="792000"/>
            <a:ext cx="8418770" cy="881879"/>
          </a:xfrm>
        </p:spPr>
        <p:txBody>
          <a:bodyPr anchor="b"/>
          <a:lstStyle>
            <a:lvl1pPr>
              <a:lnSpc>
                <a:spcPts val="4200"/>
              </a:lnSpc>
              <a:defRPr/>
            </a:lvl1pPr>
          </a:lstStyle>
          <a:p>
            <a:r>
              <a:rPr lang="en-GB" dirty="0"/>
              <a:t>LISÄÄ OTSIKKO NAPAUTTAMALLA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3D99DD-9DDB-9ABC-CAB5-49551D6186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35" y="1785252"/>
            <a:ext cx="8418770" cy="3860797"/>
          </a:xfrm>
        </p:spPr>
        <p:txBody>
          <a:bodyPr numCol="1" spcCol="108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tekstiä</a:t>
            </a:r>
            <a:r>
              <a:rPr lang="en-GB" dirty="0"/>
              <a:t> </a:t>
            </a:r>
            <a:r>
              <a:rPr lang="en-GB" dirty="0" err="1"/>
              <a:t>napauttamalla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2D70BA-3C4C-9BB5-3416-465D674190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74135" y="286809"/>
            <a:ext cx="2547990" cy="247219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Franklin Gothic Heavy" panose="020B0603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6557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5C5B4281-48AB-B95E-800D-A0065E67E3F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87671" y="2429400"/>
            <a:ext cx="1928138" cy="3961160"/>
          </a:xfrm>
        </p:spPr>
        <p:txBody>
          <a:bodyPr/>
          <a:lstStyle/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r>
              <a:rPr lang="en-GB" dirty="0"/>
              <a:t> </a:t>
            </a:r>
            <a:r>
              <a:rPr lang="en-GB" dirty="0" err="1"/>
              <a:t>napauttamalla</a:t>
            </a:r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9BC591A-D365-2624-9C5C-ECB964861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35" y="792000"/>
            <a:ext cx="7313645" cy="881879"/>
          </a:xfrm>
        </p:spPr>
        <p:txBody>
          <a:bodyPr anchor="b"/>
          <a:lstStyle>
            <a:lvl1pPr>
              <a:lnSpc>
                <a:spcPts val="4200"/>
              </a:lnSpc>
              <a:defRPr/>
            </a:lvl1pPr>
          </a:lstStyle>
          <a:p>
            <a:r>
              <a:rPr lang="en-GB" dirty="0"/>
              <a:t>LISÄÄ OTSIKKO NAPAUTTAMALLA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7948D1-EBA8-A451-E6F5-3B7A2DAD3D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36" y="1785252"/>
            <a:ext cx="6833038" cy="3860797"/>
          </a:xfrm>
        </p:spPr>
        <p:txBody>
          <a:bodyPr numCol="1" spcCol="108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tekstiä</a:t>
            </a:r>
            <a:r>
              <a:rPr lang="en-GB" dirty="0"/>
              <a:t> </a:t>
            </a:r>
            <a:r>
              <a:rPr lang="en-GB" dirty="0" err="1"/>
              <a:t>napauttamalla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45FBE6-F132-E93D-6004-4C92B25651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3680" y="373659"/>
            <a:ext cx="1962129" cy="190376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Franklin Gothic Heavy" panose="020B0603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69554EA-C3A8-E6C1-DB25-30AA9DB397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59996" y="2429400"/>
            <a:ext cx="1962129" cy="1903760"/>
          </a:xfrm>
          <a:solidFill>
            <a:srgbClr val="8EB73C"/>
          </a:solidFill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Franklin Gothic Heavy" panose="020B0603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151EE5C-F195-D573-B810-C5FC0E6379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59996" y="4486800"/>
            <a:ext cx="1962129" cy="1903760"/>
          </a:xfrm>
          <a:solidFill>
            <a:srgbClr val="8EB73C"/>
          </a:solidFill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Franklin Gothic Heavy" panose="020B0603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FEE77B2D-8E99-1163-FFB5-B29F3B523F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993987" y="390620"/>
            <a:ext cx="1928138" cy="1885140"/>
          </a:xfrm>
        </p:spPr>
        <p:txBody>
          <a:bodyPr/>
          <a:lstStyle/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r>
              <a:rPr lang="en-GB" dirty="0"/>
              <a:t> </a:t>
            </a:r>
            <a:r>
              <a:rPr lang="en-GB" dirty="0" err="1"/>
              <a:t>napauttamalla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24081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en box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0824B1-93FC-5B40-97BD-40E62F0D776E}"/>
              </a:ext>
            </a:extLst>
          </p:cNvPr>
          <p:cNvSpPr/>
          <p:nvPr userDrawn="1"/>
        </p:nvSpPr>
        <p:spPr>
          <a:xfrm>
            <a:off x="269824" y="269807"/>
            <a:ext cx="8049528" cy="631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90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D10A0F5-5C43-724A-850F-7E5C7E2D766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22959" y="269777"/>
            <a:ext cx="3399023" cy="6318000"/>
          </a:xfrm>
        </p:spPr>
        <p:txBody>
          <a:bodyPr/>
          <a:lstStyle/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r>
              <a:rPr lang="en-GB" dirty="0"/>
              <a:t> </a:t>
            </a:r>
            <a:r>
              <a:rPr lang="en-GB" dirty="0" err="1"/>
              <a:t>napauttamalla</a:t>
            </a:r>
            <a:endParaRPr lang="en-FI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80092E-0DE9-B145-A627-3AFEFC8F1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611" y="1285180"/>
            <a:ext cx="7393740" cy="1655956"/>
          </a:xfrm>
        </p:spPr>
        <p:txBody>
          <a:bodyPr anchor="t">
            <a:noAutofit/>
          </a:bodyPr>
          <a:lstStyle>
            <a:lvl1pPr>
              <a:lnSpc>
                <a:spcPts val="8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LISÄÄ OTSIKKO</a:t>
            </a:r>
            <a:endParaRPr lang="fi-FI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08C398D-B85D-FF41-B07A-1217A5E11C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87255" y="3166944"/>
            <a:ext cx="5107591" cy="288054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177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2pPr>
            <a:lvl3pPr marL="914355" indent="0">
              <a:lnSpc>
                <a:spcPct val="100000"/>
              </a:lnSpc>
              <a:buNone/>
              <a:defRPr sz="1700">
                <a:solidFill>
                  <a:schemeClr val="bg1"/>
                </a:solidFill>
              </a:defRPr>
            </a:lvl3pPr>
            <a:lvl4pPr marL="1371532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4pPr>
            <a:lvl5pPr marL="1828709" indent="0">
              <a:lnSpc>
                <a:spcPct val="100000"/>
              </a:lnSpc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tekstiä</a:t>
            </a:r>
            <a:r>
              <a:rPr lang="en-GB" dirty="0"/>
              <a:t> </a:t>
            </a:r>
            <a:r>
              <a:rPr lang="en-GB" dirty="0" err="1"/>
              <a:t>napauttamalla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EBBDE44-A1A6-1642-9B74-EA8C9B061254}"/>
              </a:ext>
            </a:extLst>
          </p:cNvPr>
          <p:cNvSpPr txBox="1">
            <a:spLocks/>
          </p:cNvSpPr>
          <p:nvPr userDrawn="1"/>
        </p:nvSpPr>
        <p:spPr>
          <a:xfrm>
            <a:off x="1916450" y="2533852"/>
            <a:ext cx="1741391" cy="1761893"/>
          </a:xfrm>
          <a:prstGeom prst="rect">
            <a:avLst/>
          </a:prstGeom>
        </p:spPr>
        <p:txBody>
          <a:bodyPr vert="horz" lIns="45720" tIns="22860" rIns="45720" bIns="22860" rtlCol="0" anchor="b">
            <a:noAutofit/>
          </a:bodyPr>
          <a:lstStyle>
            <a:lvl1pPr algn="l" defTabSz="1828709" rtl="0" eaLnBrk="1" latinLnBrk="0" hangingPunct="1">
              <a:lnSpc>
                <a:spcPts val="12000"/>
              </a:lnSpc>
              <a:spcBef>
                <a:spcPct val="0"/>
              </a:spcBef>
              <a:buNone/>
              <a:defRPr sz="14000" b="1" i="0" kern="1200">
                <a:solidFill>
                  <a:schemeClr val="bg1"/>
                </a:solidFill>
                <a:latin typeface="Franklin Gothic Heavy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GB" sz="9000" dirty="0"/>
              <a:t>”</a:t>
            </a:r>
            <a:endParaRPr lang="fi-FI" sz="9000" dirty="0"/>
          </a:p>
        </p:txBody>
      </p:sp>
    </p:spTree>
    <p:extLst>
      <p:ext uri="{BB962C8B-B14F-4D97-AF65-F5344CB8AC3E}">
        <p14:creationId xmlns:p14="http://schemas.microsoft.com/office/powerpoint/2010/main" val="2284717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Green box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0824B1-93FC-5B40-97BD-40E62F0D776E}"/>
              </a:ext>
            </a:extLst>
          </p:cNvPr>
          <p:cNvSpPr/>
          <p:nvPr userDrawn="1"/>
        </p:nvSpPr>
        <p:spPr>
          <a:xfrm>
            <a:off x="3858573" y="269777"/>
            <a:ext cx="8063409" cy="631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90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D10A0F5-5C43-724A-850F-7E5C7E2D766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0018" y="271925"/>
            <a:ext cx="3342655" cy="6318000"/>
          </a:xfrm>
        </p:spPr>
        <p:txBody>
          <a:bodyPr/>
          <a:lstStyle/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r>
              <a:rPr lang="en-GB" dirty="0"/>
              <a:t> </a:t>
            </a:r>
            <a:r>
              <a:rPr lang="en-GB" dirty="0" err="1"/>
              <a:t>napauttamalla</a:t>
            </a:r>
            <a:endParaRPr lang="en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467DBD-DFFA-DA45-ACAD-A5C796323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2714" y="1304403"/>
            <a:ext cx="7393740" cy="1655956"/>
          </a:xfrm>
        </p:spPr>
        <p:txBody>
          <a:bodyPr anchor="t">
            <a:noAutofit/>
          </a:bodyPr>
          <a:lstStyle>
            <a:lvl1pPr>
              <a:lnSpc>
                <a:spcPts val="8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LISÄÄ OTSIKKO NAPAUTTAMALLA</a:t>
            </a:r>
            <a:endParaRPr lang="fi-F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8FCE9A-853E-4D4F-8E53-6F324B0C07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44349" y="3166944"/>
            <a:ext cx="5107591" cy="288054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900">
                <a:solidFill>
                  <a:schemeClr val="bg1"/>
                </a:solidFill>
              </a:defRPr>
            </a:lvl1pPr>
            <a:lvl2pPr marL="457177" indent="0">
              <a:lnSpc>
                <a:spcPct val="100000"/>
              </a:lnSpc>
              <a:buNone/>
              <a:defRPr sz="1900">
                <a:solidFill>
                  <a:schemeClr val="bg1"/>
                </a:solidFill>
              </a:defRPr>
            </a:lvl2pPr>
            <a:lvl3pPr marL="914355" indent="0">
              <a:lnSpc>
                <a:spcPct val="100000"/>
              </a:lnSpc>
              <a:buNone/>
              <a:defRPr sz="1900">
                <a:solidFill>
                  <a:schemeClr val="bg1"/>
                </a:solidFill>
              </a:defRPr>
            </a:lvl3pPr>
            <a:lvl4pPr marL="1371532" indent="0">
              <a:lnSpc>
                <a:spcPct val="100000"/>
              </a:lnSpc>
              <a:buNone/>
              <a:defRPr sz="1900">
                <a:solidFill>
                  <a:schemeClr val="bg1"/>
                </a:solidFill>
              </a:defRPr>
            </a:lvl4pPr>
            <a:lvl5pPr marL="1828709" indent="0">
              <a:lnSpc>
                <a:spcPct val="100000"/>
              </a:lnSpc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tekstiä</a:t>
            </a:r>
            <a:r>
              <a:rPr lang="en-GB" dirty="0"/>
              <a:t> </a:t>
            </a:r>
            <a:r>
              <a:rPr lang="en-GB" dirty="0" err="1"/>
              <a:t>napauttamalla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3CC909B-5195-B04D-993F-9BBA7272383F}"/>
              </a:ext>
            </a:extLst>
          </p:cNvPr>
          <p:cNvSpPr txBox="1">
            <a:spLocks/>
          </p:cNvSpPr>
          <p:nvPr userDrawn="1"/>
        </p:nvSpPr>
        <p:spPr>
          <a:xfrm>
            <a:off x="5373544" y="2533852"/>
            <a:ext cx="1741391" cy="1761893"/>
          </a:xfrm>
          <a:prstGeom prst="rect">
            <a:avLst/>
          </a:prstGeom>
        </p:spPr>
        <p:txBody>
          <a:bodyPr vert="horz" lIns="45720" tIns="22860" rIns="45720" bIns="22860" rtlCol="0" anchor="b">
            <a:noAutofit/>
          </a:bodyPr>
          <a:lstStyle>
            <a:lvl1pPr algn="l" defTabSz="1828709" rtl="0" eaLnBrk="1" latinLnBrk="0" hangingPunct="1">
              <a:lnSpc>
                <a:spcPts val="12000"/>
              </a:lnSpc>
              <a:spcBef>
                <a:spcPct val="0"/>
              </a:spcBef>
              <a:buNone/>
              <a:defRPr sz="14000" b="1" i="0" kern="1200">
                <a:solidFill>
                  <a:schemeClr val="bg1"/>
                </a:solidFill>
                <a:latin typeface="Franklin Gothic Heavy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GB" sz="9000" dirty="0"/>
              <a:t>”</a:t>
            </a:r>
            <a:endParaRPr lang="fi-FI" sz="9000" dirty="0"/>
          </a:p>
        </p:txBody>
      </p:sp>
    </p:spTree>
    <p:extLst>
      <p:ext uri="{BB962C8B-B14F-4D97-AF65-F5344CB8AC3E}">
        <p14:creationId xmlns:p14="http://schemas.microsoft.com/office/powerpoint/2010/main" val="3103561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A81BA85-83A6-1D46-A5EC-D6E498AF4EF7}"/>
              </a:ext>
            </a:extLst>
          </p:cNvPr>
          <p:cNvSpPr>
            <a:spLocks noChangeAspect="1"/>
          </p:cNvSpPr>
          <p:nvPr userDrawn="1"/>
        </p:nvSpPr>
        <p:spPr>
          <a:xfrm>
            <a:off x="269824" y="269807"/>
            <a:ext cx="11652158" cy="631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FI" sz="9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832607-E198-9048-B0F5-55FE1163266A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-1" y="0"/>
            <a:chExt cx="24382415" cy="13716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CCC2AA-39A0-3E4D-9D02-5FA6B8AD4095}"/>
                </a:ext>
              </a:extLst>
            </p:cNvPr>
            <p:cNvSpPr/>
            <p:nvPr userDrawn="1"/>
          </p:nvSpPr>
          <p:spPr>
            <a:xfrm>
              <a:off x="0" y="0"/>
              <a:ext cx="539613" cy="137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57B72F-1363-E842-8B12-BD5886BDD947}"/>
                </a:ext>
              </a:extLst>
            </p:cNvPr>
            <p:cNvSpPr/>
            <p:nvPr userDrawn="1"/>
          </p:nvSpPr>
          <p:spPr>
            <a:xfrm>
              <a:off x="23842800" y="0"/>
              <a:ext cx="539613" cy="137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D56CB66-D5C1-AC47-88DB-5F3B57E2DD99}"/>
                </a:ext>
              </a:extLst>
            </p:cNvPr>
            <p:cNvSpPr/>
            <p:nvPr userDrawn="1"/>
          </p:nvSpPr>
          <p:spPr>
            <a:xfrm rot="5400000">
              <a:off x="11921400" y="-11921401"/>
              <a:ext cx="539613" cy="24382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44826B-BCBA-F94D-8F3A-A40794AADBD1}"/>
                </a:ext>
              </a:extLst>
            </p:cNvPr>
            <p:cNvSpPr/>
            <p:nvPr userDrawn="1"/>
          </p:nvSpPr>
          <p:spPr>
            <a:xfrm rot="5400000">
              <a:off x="11921400" y="1254985"/>
              <a:ext cx="539613" cy="24382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534BEEB-E341-734B-98C6-A1365A8F9662}"/>
              </a:ext>
            </a:extLst>
          </p:cNvPr>
          <p:cNvSpPr txBox="1"/>
          <p:nvPr userDrawn="1"/>
        </p:nvSpPr>
        <p:spPr>
          <a:xfrm>
            <a:off x="-2703035" y="2135617"/>
            <a:ext cx="2586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Taustakuvan vaihtaminen</a:t>
            </a:r>
          </a:p>
          <a:p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Rakenne - Muotoile taustaa TAI hiiren oikeaklikkaus - muotoile taustaa…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Valitse Kuva- tai pintatäyttö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Valitse kuva tiedostosta</a:t>
            </a:r>
          </a:p>
          <a:p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the Background image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Design - Format background OR Right-Click - Format background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Select “Picture or texture fill”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Select “Insert picture from File”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60AD4-4316-D367-BBCF-6570AA0D32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21" y="5806950"/>
            <a:ext cx="1644316" cy="520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B91D48-A029-63BB-03E2-CEABD5FBD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3080" y="1544400"/>
            <a:ext cx="8835480" cy="79786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LISÄÄ OTSIKKO NAPAUTTAMALLA</a:t>
            </a:r>
            <a:endParaRPr lang="fi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0FBCC8E-86FF-2D27-0442-FFFC670CA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2886" y="2605377"/>
            <a:ext cx="8592109" cy="2938463"/>
          </a:xfrm>
        </p:spPr>
        <p:txBody>
          <a:bodyPr>
            <a:normAutofit/>
          </a:bodyPr>
          <a:lstStyle>
            <a:lvl1pPr marL="0" indent="0">
              <a:buNone/>
              <a:defRPr sz="1900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  <a:lvl2pPr marL="457177" indent="0">
              <a:buNone/>
              <a:defRPr sz="1900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2pPr>
            <a:lvl3pPr marL="914355" indent="0">
              <a:buNone/>
              <a:defRPr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3pPr>
            <a:lvl4pPr marL="1371532" indent="0">
              <a:buNone/>
              <a:defRPr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4pPr>
            <a:lvl5pPr marL="1828709" indent="0">
              <a:buNone/>
              <a:defRPr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04364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A81BA85-83A6-1D46-A5EC-D6E498AF4EF7}"/>
              </a:ext>
            </a:extLst>
          </p:cNvPr>
          <p:cNvSpPr>
            <a:spLocks noChangeAspect="1"/>
          </p:cNvSpPr>
          <p:nvPr userDrawn="1"/>
        </p:nvSpPr>
        <p:spPr>
          <a:xfrm>
            <a:off x="269824" y="269807"/>
            <a:ext cx="11652158" cy="631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FI" sz="9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832607-E198-9048-B0F5-55FE1163266A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-1" y="0"/>
            <a:chExt cx="24382415" cy="13716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CCC2AA-39A0-3E4D-9D02-5FA6B8AD4095}"/>
                </a:ext>
              </a:extLst>
            </p:cNvPr>
            <p:cNvSpPr/>
            <p:nvPr userDrawn="1"/>
          </p:nvSpPr>
          <p:spPr>
            <a:xfrm>
              <a:off x="0" y="0"/>
              <a:ext cx="539613" cy="137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57B72F-1363-E842-8B12-BD5886BDD947}"/>
                </a:ext>
              </a:extLst>
            </p:cNvPr>
            <p:cNvSpPr/>
            <p:nvPr userDrawn="1"/>
          </p:nvSpPr>
          <p:spPr>
            <a:xfrm>
              <a:off x="23842800" y="0"/>
              <a:ext cx="539613" cy="137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D56CB66-D5C1-AC47-88DB-5F3B57E2DD99}"/>
                </a:ext>
              </a:extLst>
            </p:cNvPr>
            <p:cNvSpPr/>
            <p:nvPr userDrawn="1"/>
          </p:nvSpPr>
          <p:spPr>
            <a:xfrm rot="5400000">
              <a:off x="11921400" y="-11921401"/>
              <a:ext cx="539613" cy="24382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44826B-BCBA-F94D-8F3A-A40794AADBD1}"/>
                </a:ext>
              </a:extLst>
            </p:cNvPr>
            <p:cNvSpPr/>
            <p:nvPr userDrawn="1"/>
          </p:nvSpPr>
          <p:spPr>
            <a:xfrm rot="5400000">
              <a:off x="11921400" y="1254985"/>
              <a:ext cx="539613" cy="24382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534BEEB-E341-734B-98C6-A1365A8F9662}"/>
              </a:ext>
            </a:extLst>
          </p:cNvPr>
          <p:cNvSpPr txBox="1"/>
          <p:nvPr userDrawn="1"/>
        </p:nvSpPr>
        <p:spPr>
          <a:xfrm>
            <a:off x="-2703035" y="2135617"/>
            <a:ext cx="2586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Taustakuvan vaihtaminen</a:t>
            </a:r>
          </a:p>
          <a:p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Rakenne - Muotoile taustaa TAI hiiren oikeaklikkaus - muotoile taustaa…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Valitse Kuva- tai pintatäyttö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Valitse kuva tiedostosta</a:t>
            </a:r>
          </a:p>
          <a:p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the Background image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Design - Format background OR Right-Click - Format background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Select “Picture or texture fill”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Select “Insert picture from File”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60AD4-4316-D367-BBCF-6570AA0D32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21" y="5806950"/>
            <a:ext cx="1644316" cy="520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B91D48-A029-63BB-03E2-CEABD5FBD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3080" y="1544400"/>
            <a:ext cx="8835480" cy="79786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LISÄÄ OTSIKKO NAPAUTTAMALLA</a:t>
            </a:r>
            <a:endParaRPr lang="fi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0FBCC8E-86FF-2D27-0442-FFFC670CA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2886" y="2605377"/>
            <a:ext cx="8592109" cy="2938463"/>
          </a:xfrm>
        </p:spPr>
        <p:txBody>
          <a:bodyPr>
            <a:normAutofit/>
          </a:bodyPr>
          <a:lstStyle>
            <a:lvl1pPr marL="0" indent="0">
              <a:buNone/>
              <a:defRPr sz="1900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  <a:lvl2pPr marL="457177" indent="0">
              <a:buNone/>
              <a:defRPr sz="1900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2pPr>
            <a:lvl3pPr marL="914355" indent="0">
              <a:buNone/>
              <a:defRPr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3pPr>
            <a:lvl4pPr marL="1371532" indent="0">
              <a:buNone/>
              <a:defRPr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4pPr>
            <a:lvl5pPr marL="1828709" indent="0">
              <a:buNone/>
              <a:defRPr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958486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A81BA85-83A6-1D46-A5EC-D6E498AF4EF7}"/>
              </a:ext>
            </a:extLst>
          </p:cNvPr>
          <p:cNvSpPr>
            <a:spLocks noChangeAspect="1"/>
          </p:cNvSpPr>
          <p:nvPr userDrawn="1"/>
        </p:nvSpPr>
        <p:spPr>
          <a:xfrm>
            <a:off x="269824" y="269807"/>
            <a:ext cx="11652158" cy="631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FI" sz="9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832607-E198-9048-B0F5-55FE1163266A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-1" y="0"/>
            <a:chExt cx="24382415" cy="13716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CCC2AA-39A0-3E4D-9D02-5FA6B8AD4095}"/>
                </a:ext>
              </a:extLst>
            </p:cNvPr>
            <p:cNvSpPr/>
            <p:nvPr userDrawn="1"/>
          </p:nvSpPr>
          <p:spPr>
            <a:xfrm>
              <a:off x="0" y="0"/>
              <a:ext cx="539613" cy="137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57B72F-1363-E842-8B12-BD5886BDD947}"/>
                </a:ext>
              </a:extLst>
            </p:cNvPr>
            <p:cNvSpPr/>
            <p:nvPr userDrawn="1"/>
          </p:nvSpPr>
          <p:spPr>
            <a:xfrm>
              <a:off x="23842800" y="0"/>
              <a:ext cx="539613" cy="137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D56CB66-D5C1-AC47-88DB-5F3B57E2DD99}"/>
                </a:ext>
              </a:extLst>
            </p:cNvPr>
            <p:cNvSpPr/>
            <p:nvPr userDrawn="1"/>
          </p:nvSpPr>
          <p:spPr>
            <a:xfrm rot="5400000">
              <a:off x="11921400" y="-11921401"/>
              <a:ext cx="539613" cy="24382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44826B-BCBA-F94D-8F3A-A40794AADBD1}"/>
                </a:ext>
              </a:extLst>
            </p:cNvPr>
            <p:cNvSpPr/>
            <p:nvPr userDrawn="1"/>
          </p:nvSpPr>
          <p:spPr>
            <a:xfrm rot="5400000">
              <a:off x="11921400" y="1254985"/>
              <a:ext cx="539613" cy="24382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534BEEB-E341-734B-98C6-A1365A8F9662}"/>
              </a:ext>
            </a:extLst>
          </p:cNvPr>
          <p:cNvSpPr txBox="1"/>
          <p:nvPr userDrawn="1"/>
        </p:nvSpPr>
        <p:spPr>
          <a:xfrm>
            <a:off x="-2703035" y="2135617"/>
            <a:ext cx="2586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Taustakuvan vaihtaminen</a:t>
            </a:r>
          </a:p>
          <a:p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Rakenne - Muotoile taustaa TAI hiiren oikeaklikkaus - muotoile taustaa…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Valitse Kuva- tai pintatäyttö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Valitse kuva tiedostosta</a:t>
            </a:r>
          </a:p>
          <a:p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the Background image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Design - Format background OR Right-Click - Format background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Select “Picture or texture fill”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Select “Insert picture from File”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60AD4-4316-D367-BBCF-6570AA0D32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21" y="5806950"/>
            <a:ext cx="1644316" cy="520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B91D48-A029-63BB-03E2-CEABD5FBD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3080" y="1544400"/>
            <a:ext cx="8835480" cy="79786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LISÄÄ OTSIKKO NAPAUTTAMALLA</a:t>
            </a:r>
            <a:endParaRPr lang="fi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0FBCC8E-86FF-2D27-0442-FFFC670CA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2886" y="2605377"/>
            <a:ext cx="8592109" cy="2938463"/>
          </a:xfrm>
        </p:spPr>
        <p:txBody>
          <a:bodyPr>
            <a:normAutofit/>
          </a:bodyPr>
          <a:lstStyle>
            <a:lvl1pPr marL="0" indent="0">
              <a:buNone/>
              <a:defRPr sz="1900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  <a:lvl2pPr marL="457177" indent="0">
              <a:buNone/>
              <a:defRPr sz="1900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2pPr>
            <a:lvl3pPr marL="914355" indent="0">
              <a:buNone/>
              <a:defRPr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3pPr>
            <a:lvl4pPr marL="1371532" indent="0">
              <a:buNone/>
              <a:defRPr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4pPr>
            <a:lvl5pPr marL="1828709" indent="0">
              <a:buNone/>
              <a:defRPr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0746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A81BA85-83A6-1D46-A5EC-D6E498AF4EF7}"/>
              </a:ext>
            </a:extLst>
          </p:cNvPr>
          <p:cNvSpPr>
            <a:spLocks noChangeAspect="1"/>
          </p:cNvSpPr>
          <p:nvPr userDrawn="1"/>
        </p:nvSpPr>
        <p:spPr>
          <a:xfrm>
            <a:off x="269824" y="269807"/>
            <a:ext cx="11652158" cy="631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FI" sz="9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832607-E198-9048-B0F5-55FE1163266A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-1" y="0"/>
            <a:chExt cx="24382415" cy="13716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CCC2AA-39A0-3E4D-9D02-5FA6B8AD4095}"/>
                </a:ext>
              </a:extLst>
            </p:cNvPr>
            <p:cNvSpPr/>
            <p:nvPr userDrawn="1"/>
          </p:nvSpPr>
          <p:spPr>
            <a:xfrm>
              <a:off x="0" y="0"/>
              <a:ext cx="539613" cy="137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57B72F-1363-E842-8B12-BD5886BDD947}"/>
                </a:ext>
              </a:extLst>
            </p:cNvPr>
            <p:cNvSpPr/>
            <p:nvPr userDrawn="1"/>
          </p:nvSpPr>
          <p:spPr>
            <a:xfrm>
              <a:off x="23842800" y="0"/>
              <a:ext cx="539613" cy="137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D56CB66-D5C1-AC47-88DB-5F3B57E2DD99}"/>
                </a:ext>
              </a:extLst>
            </p:cNvPr>
            <p:cNvSpPr/>
            <p:nvPr userDrawn="1"/>
          </p:nvSpPr>
          <p:spPr>
            <a:xfrm rot="5400000">
              <a:off x="11921400" y="-11921401"/>
              <a:ext cx="539613" cy="24382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44826B-BCBA-F94D-8F3A-A40794AADBD1}"/>
                </a:ext>
              </a:extLst>
            </p:cNvPr>
            <p:cNvSpPr/>
            <p:nvPr userDrawn="1"/>
          </p:nvSpPr>
          <p:spPr>
            <a:xfrm rot="5400000">
              <a:off x="11921400" y="1254985"/>
              <a:ext cx="539613" cy="24382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534BEEB-E341-734B-98C6-A1365A8F9662}"/>
              </a:ext>
            </a:extLst>
          </p:cNvPr>
          <p:cNvSpPr txBox="1"/>
          <p:nvPr userDrawn="1"/>
        </p:nvSpPr>
        <p:spPr>
          <a:xfrm>
            <a:off x="-2703035" y="2135617"/>
            <a:ext cx="2586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Taustakuvan vaihtaminen</a:t>
            </a:r>
          </a:p>
          <a:p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Rakenne - Muotoile taustaa TAI hiiren oikeaklikkaus - muotoile taustaa…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Valitse Kuva- tai pintatäyttö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Valitse kuva tiedostosta</a:t>
            </a:r>
          </a:p>
          <a:p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the Background image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Design - Format background OR Right-Click - Format background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Select “Picture or texture fill”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Select “Insert picture from File”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60AD4-4316-D367-BBCF-6570AA0D32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21" y="5806950"/>
            <a:ext cx="1644316" cy="520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B91D48-A029-63BB-03E2-CEABD5FBD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3080" y="1544400"/>
            <a:ext cx="8835480" cy="79786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LISÄÄ OTSIKKO NAPAUTTAMALLA</a:t>
            </a:r>
            <a:endParaRPr lang="fi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0FBCC8E-86FF-2D27-0442-FFFC670CA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2886" y="2605377"/>
            <a:ext cx="8592109" cy="2938463"/>
          </a:xfrm>
        </p:spPr>
        <p:txBody>
          <a:bodyPr>
            <a:normAutofit/>
          </a:bodyPr>
          <a:lstStyle>
            <a:lvl1pPr marL="0" indent="0">
              <a:buNone/>
              <a:defRPr sz="1900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  <a:lvl2pPr marL="457177" indent="0">
              <a:buNone/>
              <a:defRPr sz="1900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2pPr>
            <a:lvl3pPr marL="914355" indent="0">
              <a:buNone/>
              <a:defRPr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3pPr>
            <a:lvl4pPr marL="1371532" indent="0">
              <a:buNone/>
              <a:defRPr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4pPr>
            <a:lvl5pPr marL="1828709" indent="0">
              <a:buNone/>
              <a:defRPr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891553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A81BA85-83A6-1D46-A5EC-D6E498AF4EF7}"/>
              </a:ext>
            </a:extLst>
          </p:cNvPr>
          <p:cNvSpPr>
            <a:spLocks noChangeAspect="1"/>
          </p:cNvSpPr>
          <p:nvPr userDrawn="1"/>
        </p:nvSpPr>
        <p:spPr>
          <a:xfrm>
            <a:off x="269824" y="269807"/>
            <a:ext cx="11652158" cy="631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9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832607-E198-9048-B0F5-55FE1163266A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-1" y="0"/>
            <a:chExt cx="24382415" cy="13716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CCC2AA-39A0-3E4D-9D02-5FA6B8AD4095}"/>
                </a:ext>
              </a:extLst>
            </p:cNvPr>
            <p:cNvSpPr/>
            <p:nvPr userDrawn="1"/>
          </p:nvSpPr>
          <p:spPr>
            <a:xfrm>
              <a:off x="0" y="0"/>
              <a:ext cx="539613" cy="137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57B72F-1363-E842-8B12-BD5886BDD947}"/>
                </a:ext>
              </a:extLst>
            </p:cNvPr>
            <p:cNvSpPr/>
            <p:nvPr userDrawn="1"/>
          </p:nvSpPr>
          <p:spPr>
            <a:xfrm>
              <a:off x="23842800" y="0"/>
              <a:ext cx="539613" cy="137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D56CB66-D5C1-AC47-88DB-5F3B57E2DD99}"/>
                </a:ext>
              </a:extLst>
            </p:cNvPr>
            <p:cNvSpPr/>
            <p:nvPr userDrawn="1"/>
          </p:nvSpPr>
          <p:spPr>
            <a:xfrm rot="5400000">
              <a:off x="11921400" y="-11921401"/>
              <a:ext cx="539613" cy="24382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44826B-BCBA-F94D-8F3A-A40794AADBD1}"/>
                </a:ext>
              </a:extLst>
            </p:cNvPr>
            <p:cNvSpPr/>
            <p:nvPr userDrawn="1"/>
          </p:nvSpPr>
          <p:spPr>
            <a:xfrm rot="5400000">
              <a:off x="11921400" y="1254985"/>
              <a:ext cx="539613" cy="24382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534BEEB-E341-734B-98C6-A1365A8F9662}"/>
              </a:ext>
            </a:extLst>
          </p:cNvPr>
          <p:cNvSpPr txBox="1"/>
          <p:nvPr userDrawn="1"/>
        </p:nvSpPr>
        <p:spPr>
          <a:xfrm>
            <a:off x="-2703035" y="2135617"/>
            <a:ext cx="2586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Taustakuvan</a:t>
            </a:r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vaihtaminen</a:t>
            </a:r>
            <a:endParaRPr lang="en-GB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GB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Rakenne</a:t>
            </a:r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GB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Muotoile</a:t>
            </a:r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taustaa</a:t>
            </a:r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TAI </a:t>
            </a:r>
            <a:r>
              <a:rPr lang="en-GB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hiiren</a:t>
            </a:r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oikeaklikkaus</a:t>
            </a:r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GB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muotoile</a:t>
            </a:r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taustaa</a:t>
            </a:r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GB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Valitse</a:t>
            </a:r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Kuva- tai </a:t>
            </a:r>
            <a:r>
              <a:rPr lang="en-GB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pintatäyttö</a:t>
            </a:r>
            <a:endParaRPr lang="en-GB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en-GB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Valitse</a:t>
            </a:r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kuva</a:t>
            </a:r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tiedostosta</a:t>
            </a:r>
            <a:endParaRPr lang="en-GB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the Background image</a:t>
            </a:r>
          </a:p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Design - Format background OR Right-Click - Format background</a:t>
            </a:r>
          </a:p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Select “Picture or texture fill”</a:t>
            </a:r>
          </a:p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Select “Insert picture from File”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60AD4-4316-D367-BBCF-6570AA0D32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21" y="5806950"/>
            <a:ext cx="1644316" cy="520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B91D48-A029-63BB-03E2-CEABD5FBD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8163" y="3029873"/>
            <a:ext cx="8835480" cy="79786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KIITOS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701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A81BA85-83A6-1D46-A5EC-D6E498AF4EF7}"/>
              </a:ext>
            </a:extLst>
          </p:cNvPr>
          <p:cNvSpPr>
            <a:spLocks noChangeAspect="1"/>
          </p:cNvSpPr>
          <p:nvPr userDrawn="1"/>
        </p:nvSpPr>
        <p:spPr>
          <a:xfrm>
            <a:off x="269824" y="269807"/>
            <a:ext cx="11652158" cy="631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9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832607-E198-9048-B0F5-55FE1163266A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-1" y="0"/>
            <a:chExt cx="24382415" cy="13716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CCC2AA-39A0-3E4D-9D02-5FA6B8AD4095}"/>
                </a:ext>
              </a:extLst>
            </p:cNvPr>
            <p:cNvSpPr/>
            <p:nvPr userDrawn="1"/>
          </p:nvSpPr>
          <p:spPr>
            <a:xfrm>
              <a:off x="0" y="0"/>
              <a:ext cx="539613" cy="137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57B72F-1363-E842-8B12-BD5886BDD947}"/>
                </a:ext>
              </a:extLst>
            </p:cNvPr>
            <p:cNvSpPr/>
            <p:nvPr userDrawn="1"/>
          </p:nvSpPr>
          <p:spPr>
            <a:xfrm>
              <a:off x="23842800" y="0"/>
              <a:ext cx="539613" cy="137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D56CB66-D5C1-AC47-88DB-5F3B57E2DD99}"/>
                </a:ext>
              </a:extLst>
            </p:cNvPr>
            <p:cNvSpPr/>
            <p:nvPr userDrawn="1"/>
          </p:nvSpPr>
          <p:spPr>
            <a:xfrm rot="5400000">
              <a:off x="11921400" y="-11921401"/>
              <a:ext cx="539613" cy="24382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44826B-BCBA-F94D-8F3A-A40794AADBD1}"/>
                </a:ext>
              </a:extLst>
            </p:cNvPr>
            <p:cNvSpPr/>
            <p:nvPr userDrawn="1"/>
          </p:nvSpPr>
          <p:spPr>
            <a:xfrm rot="5400000">
              <a:off x="11921400" y="1254985"/>
              <a:ext cx="539613" cy="24382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9AC9092B-A123-C047-B9A6-9D0B60C6DC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9921" y="1905000"/>
            <a:ext cx="11651964" cy="3048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LISÄÄ OTSIKKO NAPAUTTAMALLA</a:t>
            </a:r>
            <a:endParaRPr lang="fi-FI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34BEEB-E341-734B-98C6-A1365A8F9662}"/>
              </a:ext>
            </a:extLst>
          </p:cNvPr>
          <p:cNvSpPr txBox="1"/>
          <p:nvPr userDrawn="1"/>
        </p:nvSpPr>
        <p:spPr>
          <a:xfrm>
            <a:off x="-2703035" y="2135617"/>
            <a:ext cx="2586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Taustakuvan vaihtaminen</a:t>
            </a:r>
          </a:p>
          <a:p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Rakenne - Muotoile taustaa TAI hiiren oikeaklikkaus - muotoile taustaa…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Valitse Kuva- tai pintatäyttö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Valitse kuva tiedostosta</a:t>
            </a:r>
          </a:p>
          <a:p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the Background image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Design - Format background OR Right-Click - Format background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Select “Picture or texture fill”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Select “Insert picture from File”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60AD4-4316-D367-BBCF-6570AA0D32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21" y="5806950"/>
            <a:ext cx="1644316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7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A81BA85-83A6-1D46-A5EC-D6E498AF4EF7}"/>
              </a:ext>
            </a:extLst>
          </p:cNvPr>
          <p:cNvSpPr>
            <a:spLocks noChangeAspect="1"/>
          </p:cNvSpPr>
          <p:nvPr userDrawn="1"/>
        </p:nvSpPr>
        <p:spPr>
          <a:xfrm>
            <a:off x="269824" y="269807"/>
            <a:ext cx="11652158" cy="631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9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832607-E198-9048-B0F5-55FE1163266A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-1" y="0"/>
            <a:chExt cx="24382415" cy="13716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CCC2AA-39A0-3E4D-9D02-5FA6B8AD4095}"/>
                </a:ext>
              </a:extLst>
            </p:cNvPr>
            <p:cNvSpPr/>
            <p:nvPr userDrawn="1"/>
          </p:nvSpPr>
          <p:spPr>
            <a:xfrm>
              <a:off x="0" y="0"/>
              <a:ext cx="539613" cy="137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57B72F-1363-E842-8B12-BD5886BDD947}"/>
                </a:ext>
              </a:extLst>
            </p:cNvPr>
            <p:cNvSpPr/>
            <p:nvPr userDrawn="1"/>
          </p:nvSpPr>
          <p:spPr>
            <a:xfrm>
              <a:off x="23842800" y="0"/>
              <a:ext cx="539613" cy="137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D56CB66-D5C1-AC47-88DB-5F3B57E2DD99}"/>
                </a:ext>
              </a:extLst>
            </p:cNvPr>
            <p:cNvSpPr/>
            <p:nvPr userDrawn="1"/>
          </p:nvSpPr>
          <p:spPr>
            <a:xfrm rot="5400000">
              <a:off x="11921400" y="-11921401"/>
              <a:ext cx="539613" cy="24382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44826B-BCBA-F94D-8F3A-A40794AADBD1}"/>
                </a:ext>
              </a:extLst>
            </p:cNvPr>
            <p:cNvSpPr/>
            <p:nvPr userDrawn="1"/>
          </p:nvSpPr>
          <p:spPr>
            <a:xfrm rot="5400000">
              <a:off x="11921400" y="1254985"/>
              <a:ext cx="539613" cy="24382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9AC9092B-A123-C047-B9A6-9D0B60C6DC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9921" y="1905000"/>
            <a:ext cx="11651964" cy="3048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LISÄÄ OTSIKKO NAPAUTTAMALLA</a:t>
            </a:r>
            <a:endParaRPr lang="fi-FI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34BEEB-E341-734B-98C6-A1365A8F9662}"/>
              </a:ext>
            </a:extLst>
          </p:cNvPr>
          <p:cNvSpPr txBox="1"/>
          <p:nvPr userDrawn="1"/>
        </p:nvSpPr>
        <p:spPr>
          <a:xfrm>
            <a:off x="-2703035" y="2135617"/>
            <a:ext cx="2586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Taustakuvan vaihtaminen</a:t>
            </a:r>
          </a:p>
          <a:p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Rakenne - Muotoile taustaa TAI hiiren oikeaklikkaus - muotoile taustaa…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Valitse Kuva- tai pintatäyttö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Valitse kuva tiedostosta</a:t>
            </a:r>
          </a:p>
          <a:p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the Background image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Design - Format background OR Right-Click - Format background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Select “Picture or texture fill”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Select “Insert picture from File”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60AD4-4316-D367-BBCF-6570AA0D32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21" y="5806950"/>
            <a:ext cx="1644316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1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A81BA85-83A6-1D46-A5EC-D6E498AF4EF7}"/>
              </a:ext>
            </a:extLst>
          </p:cNvPr>
          <p:cNvSpPr>
            <a:spLocks noChangeAspect="1"/>
          </p:cNvSpPr>
          <p:nvPr userDrawn="1"/>
        </p:nvSpPr>
        <p:spPr>
          <a:xfrm>
            <a:off x="269824" y="269807"/>
            <a:ext cx="11652158" cy="631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9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832607-E198-9048-B0F5-55FE1163266A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-1" y="0"/>
            <a:chExt cx="24382415" cy="13716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CCC2AA-39A0-3E4D-9D02-5FA6B8AD4095}"/>
                </a:ext>
              </a:extLst>
            </p:cNvPr>
            <p:cNvSpPr/>
            <p:nvPr userDrawn="1"/>
          </p:nvSpPr>
          <p:spPr>
            <a:xfrm>
              <a:off x="0" y="0"/>
              <a:ext cx="539613" cy="137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57B72F-1363-E842-8B12-BD5886BDD947}"/>
                </a:ext>
              </a:extLst>
            </p:cNvPr>
            <p:cNvSpPr/>
            <p:nvPr userDrawn="1"/>
          </p:nvSpPr>
          <p:spPr>
            <a:xfrm>
              <a:off x="23842800" y="0"/>
              <a:ext cx="539613" cy="137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D56CB66-D5C1-AC47-88DB-5F3B57E2DD99}"/>
                </a:ext>
              </a:extLst>
            </p:cNvPr>
            <p:cNvSpPr/>
            <p:nvPr userDrawn="1"/>
          </p:nvSpPr>
          <p:spPr>
            <a:xfrm rot="5400000">
              <a:off x="11921400" y="-11921401"/>
              <a:ext cx="539613" cy="24382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44826B-BCBA-F94D-8F3A-A40794AADBD1}"/>
                </a:ext>
              </a:extLst>
            </p:cNvPr>
            <p:cNvSpPr/>
            <p:nvPr userDrawn="1"/>
          </p:nvSpPr>
          <p:spPr>
            <a:xfrm rot="5400000">
              <a:off x="11921400" y="1254985"/>
              <a:ext cx="539613" cy="24382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9AC9092B-A123-C047-B9A6-9D0B60C6DC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9921" y="1905000"/>
            <a:ext cx="11651964" cy="3048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LISÄÄ OTSIKKO NAPAUTTAMALLA</a:t>
            </a:r>
            <a:endParaRPr lang="fi-FI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34BEEB-E341-734B-98C6-A1365A8F9662}"/>
              </a:ext>
            </a:extLst>
          </p:cNvPr>
          <p:cNvSpPr txBox="1"/>
          <p:nvPr userDrawn="1"/>
        </p:nvSpPr>
        <p:spPr>
          <a:xfrm>
            <a:off x="-2703035" y="2135617"/>
            <a:ext cx="2586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Taustakuvan vaihtaminen</a:t>
            </a:r>
          </a:p>
          <a:p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Rakenne - Muotoile taustaa TAI hiiren oikeaklikkaus - muotoile taustaa…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Valitse Kuva- tai pintatäyttö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Valitse kuva tiedostosta</a:t>
            </a:r>
          </a:p>
          <a:p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the Background image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Design - Format background OR Right-Click - Format background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Select “Picture or texture fill”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Select “Insert picture from File”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60AD4-4316-D367-BBCF-6570AA0D32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21" y="5806950"/>
            <a:ext cx="1644316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5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A81BA85-83A6-1D46-A5EC-D6E498AF4EF7}"/>
              </a:ext>
            </a:extLst>
          </p:cNvPr>
          <p:cNvSpPr>
            <a:spLocks noChangeAspect="1"/>
          </p:cNvSpPr>
          <p:nvPr userDrawn="1"/>
        </p:nvSpPr>
        <p:spPr>
          <a:xfrm>
            <a:off x="269824" y="269807"/>
            <a:ext cx="11652158" cy="631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9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832607-E198-9048-B0F5-55FE1163266A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-1" y="0"/>
            <a:chExt cx="24382415" cy="13716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CCC2AA-39A0-3E4D-9D02-5FA6B8AD4095}"/>
                </a:ext>
              </a:extLst>
            </p:cNvPr>
            <p:cNvSpPr/>
            <p:nvPr userDrawn="1"/>
          </p:nvSpPr>
          <p:spPr>
            <a:xfrm>
              <a:off x="0" y="0"/>
              <a:ext cx="539613" cy="137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57B72F-1363-E842-8B12-BD5886BDD947}"/>
                </a:ext>
              </a:extLst>
            </p:cNvPr>
            <p:cNvSpPr/>
            <p:nvPr userDrawn="1"/>
          </p:nvSpPr>
          <p:spPr>
            <a:xfrm>
              <a:off x="23842800" y="0"/>
              <a:ext cx="539613" cy="137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D56CB66-D5C1-AC47-88DB-5F3B57E2DD99}"/>
                </a:ext>
              </a:extLst>
            </p:cNvPr>
            <p:cNvSpPr/>
            <p:nvPr userDrawn="1"/>
          </p:nvSpPr>
          <p:spPr>
            <a:xfrm rot="5400000">
              <a:off x="11921400" y="-11921401"/>
              <a:ext cx="539613" cy="24382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44826B-BCBA-F94D-8F3A-A40794AADBD1}"/>
                </a:ext>
              </a:extLst>
            </p:cNvPr>
            <p:cNvSpPr/>
            <p:nvPr userDrawn="1"/>
          </p:nvSpPr>
          <p:spPr>
            <a:xfrm rot="5400000">
              <a:off x="11921400" y="1254985"/>
              <a:ext cx="539613" cy="24382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90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9AC9092B-A123-C047-B9A6-9D0B60C6DC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2677" y="1150015"/>
            <a:ext cx="6858001" cy="30480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LISÄÄ OTSIKKO NAPAUTTAMALLA</a:t>
            </a:r>
            <a:endParaRPr lang="fi-FI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34BEEB-E341-734B-98C6-A1365A8F9662}"/>
              </a:ext>
            </a:extLst>
          </p:cNvPr>
          <p:cNvSpPr txBox="1"/>
          <p:nvPr userDrawn="1"/>
        </p:nvSpPr>
        <p:spPr>
          <a:xfrm>
            <a:off x="-2703035" y="2135617"/>
            <a:ext cx="2586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Taustakuvan vaihtaminen</a:t>
            </a:r>
          </a:p>
          <a:p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Rakenne - Muotoile taustaa TAI hiiren oikeaklikkaus - muotoile taustaa…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Valitse Kuva- tai pintatäyttö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Valitse kuva tiedostosta</a:t>
            </a:r>
          </a:p>
          <a:p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the Background image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Design - Format background OR Right-Click - Format background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Select “Picture or texture fill”</a:t>
            </a:r>
          </a:p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Select “Insert picture from File”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60AD4-4316-D367-BBCF-6570AA0D32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21" y="5806950"/>
            <a:ext cx="1644316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89D3-052B-7F41-8714-1629A065D7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35" y="792000"/>
            <a:ext cx="10515600" cy="881879"/>
          </a:xfrm>
        </p:spPr>
        <p:txBody>
          <a:bodyPr anchor="b"/>
          <a:lstStyle>
            <a:lvl1pPr>
              <a:lnSpc>
                <a:spcPts val="4200"/>
              </a:lnSpc>
              <a:defRPr/>
            </a:lvl1pPr>
          </a:lstStyle>
          <a:p>
            <a:r>
              <a:rPr lang="en-GB" dirty="0"/>
              <a:t>LISÄÄ OTSIKKO NAPAUTTAMALLA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A6CA5-79DD-1741-9E5C-B8DB4DAF57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35" y="1785252"/>
            <a:ext cx="10515600" cy="386079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Lisää tekstiä napauttamalla 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93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89D3-052B-7F41-8714-1629A065D7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35" y="792000"/>
            <a:ext cx="10515600" cy="881879"/>
          </a:xfrm>
        </p:spPr>
        <p:txBody>
          <a:bodyPr anchor="b"/>
          <a:lstStyle>
            <a:lvl1pPr>
              <a:lnSpc>
                <a:spcPts val="4200"/>
              </a:lnSpc>
              <a:defRPr/>
            </a:lvl1pPr>
          </a:lstStyle>
          <a:p>
            <a:r>
              <a:rPr lang="en-GB" dirty="0"/>
              <a:t>LISÄÄ OTSIKKO NAPAUTTAMALLA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A6CA5-79DD-1741-9E5C-B8DB4DAF57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35" y="1785252"/>
            <a:ext cx="10515600" cy="386079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tekstiä</a:t>
            </a:r>
            <a:r>
              <a:rPr lang="en-GB" dirty="0"/>
              <a:t> </a:t>
            </a:r>
            <a:r>
              <a:rPr lang="en-GB" dirty="0" err="1"/>
              <a:t>napauttamalla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6D4CD-BC93-406A-D1DA-C444D89ECA43}"/>
              </a:ext>
            </a:extLst>
          </p:cNvPr>
          <p:cNvSpPr txBox="1"/>
          <p:nvPr userDrawn="1"/>
        </p:nvSpPr>
        <p:spPr>
          <a:xfrm>
            <a:off x="2753360" y="6031809"/>
            <a:ext cx="856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rgbClr val="275D38"/>
                </a:solidFill>
                <a:effectLst/>
                <a:latin typeface="Franklin Gothic Book" panose="020B0503020102020204" pitchFamily="34" charset="0"/>
              </a:rPr>
              <a:t>IMATRA  |  LAPPEENRANTA  |  LEMI  |  LUUMÄKI  |  PARIKKALA  |  RAUTJÄRVI  |  RUOKOLAHTI  |  SAVITAIPALE  |  TAIPALSAARI</a:t>
            </a:r>
          </a:p>
          <a:p>
            <a:endParaRPr lang="en-FI" sz="1200" b="0" i="0" dirty="0">
              <a:solidFill>
                <a:srgbClr val="275D38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49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alsta ja elemen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BD7327-188B-2743-C21E-13EED65EB3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35" y="792000"/>
            <a:ext cx="10515600" cy="881879"/>
          </a:xfrm>
        </p:spPr>
        <p:txBody>
          <a:bodyPr anchor="b"/>
          <a:lstStyle>
            <a:lvl1pPr>
              <a:lnSpc>
                <a:spcPts val="4200"/>
              </a:lnSpc>
              <a:defRPr/>
            </a:lvl1pPr>
          </a:lstStyle>
          <a:p>
            <a:r>
              <a:rPr lang="en-GB" dirty="0"/>
              <a:t>LISÄÄ OTSIKKO NAPAUTTAMALLA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73ECDB-F197-394A-1131-DB2D38EACC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35" y="1785252"/>
            <a:ext cx="7633809" cy="3860797"/>
          </a:xfrm>
        </p:spPr>
        <p:txBody>
          <a:bodyPr numCol="1" spcCol="108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tekstiä</a:t>
            </a:r>
            <a:r>
              <a:rPr lang="en-GB" dirty="0"/>
              <a:t> </a:t>
            </a:r>
            <a:r>
              <a:rPr lang="en-GB" dirty="0" err="1"/>
              <a:t>napauttamalla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71D0430-227C-221B-E7AD-5EFA57537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377" r="26932" b="31312"/>
          <a:stretch/>
        </p:blipFill>
        <p:spPr>
          <a:xfrm>
            <a:off x="4248135" y="0"/>
            <a:ext cx="7943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6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1A6C4F-2B94-BA29-47D7-42C39867EF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35" y="792000"/>
            <a:ext cx="10515600" cy="881879"/>
          </a:xfrm>
        </p:spPr>
        <p:txBody>
          <a:bodyPr anchor="b"/>
          <a:lstStyle>
            <a:lvl1pPr>
              <a:lnSpc>
                <a:spcPts val="4200"/>
              </a:lnSpc>
              <a:defRPr/>
            </a:lvl1pPr>
          </a:lstStyle>
          <a:p>
            <a:r>
              <a:rPr lang="en-GB" dirty="0"/>
              <a:t>LISÄÄ OTSIKKO NAPAUTTAMALLA</a:t>
            </a:r>
            <a:endParaRPr lang="fi-FI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F1A635-73BE-A97A-230F-D0BB25587E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35" y="1785252"/>
            <a:ext cx="10515600" cy="3860797"/>
          </a:xfrm>
        </p:spPr>
        <p:txBody>
          <a:bodyPr numCol="2" spcCol="72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tekstiä</a:t>
            </a:r>
            <a:r>
              <a:rPr lang="en-GB" dirty="0"/>
              <a:t> </a:t>
            </a:r>
            <a:r>
              <a:rPr lang="en-GB" dirty="0" err="1"/>
              <a:t>napauttamalla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453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3B0B71-39F0-9C42-A19E-A93E0CE7F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35" y="54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06330-21E1-4F4B-B413-400AC1FAB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35" y="1865564"/>
            <a:ext cx="10515600" cy="3879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EBF1B-C631-CF3D-EC77-90A6B281DF2D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921" y="5806950"/>
            <a:ext cx="1644315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5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5" r:id="rId2"/>
    <p:sldLayoutId id="2147483706" r:id="rId3"/>
    <p:sldLayoutId id="2147483707" r:id="rId4"/>
    <p:sldLayoutId id="2147483711" r:id="rId5"/>
    <p:sldLayoutId id="2147483674" r:id="rId6"/>
    <p:sldLayoutId id="2147483704" r:id="rId7"/>
    <p:sldLayoutId id="2147483700" r:id="rId8"/>
    <p:sldLayoutId id="2147483692" r:id="rId9"/>
    <p:sldLayoutId id="2147483696" r:id="rId10"/>
    <p:sldLayoutId id="2147483693" r:id="rId11"/>
    <p:sldLayoutId id="2147483688" r:id="rId12"/>
    <p:sldLayoutId id="2147483701" r:id="rId13"/>
    <p:sldLayoutId id="2147483702" r:id="rId14"/>
    <p:sldLayoutId id="2147483708" r:id="rId15"/>
    <p:sldLayoutId id="2147483709" r:id="rId16"/>
    <p:sldLayoutId id="2147483710" r:id="rId17"/>
    <p:sldLayoutId id="2147483703" r:id="rId18"/>
  </p:sldLayoutIdLst>
  <p:hf sldNum="0" hd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2"/>
          </a:solidFill>
          <a:latin typeface="Franklin Gothic Heavy" panose="020B0603020102020204" pitchFamily="34" charset="0"/>
          <a:ea typeface="+mj-ea"/>
          <a:cs typeface="+mj-cs"/>
        </a:defRPr>
      </a:lvl1pPr>
    </p:titleStyle>
    <p:bodyStyle>
      <a:lvl1pPr marL="0" indent="0" algn="l" defTabSz="914355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indent="0" algn="l" defTabSz="914355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indent="0" algn="l" defTabSz="914355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indent="0" algn="l" defTabSz="914355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8" indent="0" algn="l" defTabSz="914355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A8540-33DD-4D21-D0F8-86EA8ACA6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921" y="1905000"/>
            <a:ext cx="11651964" cy="1380460"/>
          </a:xfrm>
        </p:spPr>
        <p:txBody>
          <a:bodyPr anchor="ctr"/>
          <a:lstStyle/>
          <a:p>
            <a:r>
              <a:rPr lang="fi-FI" sz="6000" dirty="0"/>
              <a:t>Maaseututoimen ajankohtaisia</a:t>
            </a:r>
            <a:endParaRPr lang="en-FI" sz="6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BF5AA4-E781-3690-58A3-48D09A6452DA}"/>
              </a:ext>
            </a:extLst>
          </p:cNvPr>
          <p:cNvSpPr txBox="1">
            <a:spLocks/>
          </p:cNvSpPr>
          <p:nvPr/>
        </p:nvSpPr>
        <p:spPr>
          <a:xfrm>
            <a:off x="269921" y="4024423"/>
            <a:ext cx="11651964" cy="1380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5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Franklin Gothic Heavy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fi-FI" sz="2400" dirty="0"/>
              <a:t>Susanna Eskola, maaseututoimenjohtaja</a:t>
            </a:r>
          </a:p>
          <a:p>
            <a:r>
              <a:rPr lang="fi-FI" sz="2400" dirty="0"/>
              <a:t>20.4.2023 Savitaipale</a:t>
            </a:r>
            <a:endParaRPr lang="en-FI" sz="2400" dirty="0"/>
          </a:p>
        </p:txBody>
      </p:sp>
    </p:spTree>
    <p:extLst>
      <p:ext uri="{BB962C8B-B14F-4D97-AF65-F5344CB8AC3E}">
        <p14:creationId xmlns:p14="http://schemas.microsoft.com/office/powerpoint/2010/main" val="363130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302656A-9F50-6AD7-E5F0-8AE80092168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681CF3A-1293-DB61-37D5-B23C2E93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VAP-varaukset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1262E-1DDB-F441-B684-45508D3A4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-Vapautettu aseellisesta palveluksesta</a:t>
            </a:r>
          </a:p>
          <a:p>
            <a:r>
              <a:rPr lang="fi-FI" dirty="0"/>
              <a:t>-Päivitetty loppuvuodesta 2022, voimassa 5 vuotta</a:t>
            </a:r>
          </a:p>
          <a:p>
            <a:r>
              <a:rPr lang="fi-FI" dirty="0"/>
              <a:t>-Koulutusta tulossa syksyllä/loppuvuodesta 2023</a:t>
            </a:r>
            <a:endParaRPr lang="en-GB" dirty="0"/>
          </a:p>
          <a:p>
            <a:endParaRPr lang="en-FI" dirty="0"/>
          </a:p>
          <a:p>
            <a:endParaRPr lang="en-FI" dirty="0"/>
          </a:p>
          <a:p>
            <a:endParaRPr lang="en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8819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824504-7079-2151-9003-724FAA30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Virtuaalilohkojen yhdistämiset</a:t>
            </a:r>
            <a:endParaRPr lang="en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159723-90AB-E862-4BCD-006C50D85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-Vuoden 2023 hakuasetuksen 1 mukaan maankäyttölajiltaan peltoa olevaan peruslohkoon voidaan liittää korvauskelvotonta peltoalaa, joka on:</a:t>
            </a:r>
          </a:p>
          <a:p>
            <a:r>
              <a:rPr lang="fi-FI" dirty="0"/>
              <a:t>	- yhteenlaskettuna enintään 4 hehtaaria ja enintään 50 % viereisestä korvauskelpoisesta 		peruslohkosta (yksi tai useampi peruslohko ja liittäminen) </a:t>
            </a:r>
          </a:p>
          <a:p>
            <a:r>
              <a:rPr lang="fi-FI" dirty="0"/>
              <a:t>	- ilmoitettu tukihakemuksessa vuonna 2022 </a:t>
            </a:r>
          </a:p>
          <a:p>
            <a:r>
              <a:rPr lang="fi-FI" dirty="0"/>
              <a:t>	- Korvauskelvotonta lohkoa ei ole ilmoitettu kokonaan pysyvästi viljelemättömäksi 2022</a:t>
            </a:r>
          </a:p>
          <a:p>
            <a:r>
              <a:rPr lang="fi-FI" dirty="0"/>
              <a:t>-Ruokaviraston listauksen mukaisesti hallinto tehnyt yhdistämisen</a:t>
            </a:r>
          </a:p>
          <a:p>
            <a:r>
              <a:rPr lang="fi-FI" dirty="0"/>
              <a:t>	-&gt; viljelijä voi tarvittaessa jakaa peruslohkomuutoksena</a:t>
            </a:r>
          </a:p>
          <a:p>
            <a:r>
              <a:rPr lang="fi-FI" dirty="0"/>
              <a:t>	-vain listalla olevia lohkoja on voitu yhdistää</a:t>
            </a:r>
          </a:p>
          <a:p>
            <a:r>
              <a:rPr lang="fi-FI" dirty="0"/>
              <a:t>-Tehty helmikuun 2023 loppuun mennessä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7452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6B627A12-9849-A88B-94E8-58338CA8AE8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7671" y="2429400"/>
            <a:ext cx="1928138" cy="3961160"/>
          </a:xfr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9C6B3047-D54C-0BF4-4DF1-4EA7D26E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Peruslohkomuutokset</a:t>
            </a:r>
            <a:endParaRPr lang="en-FI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BBCC390-8854-926A-58E6-7D77BED2F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Tehdään Vipu-palvelussa 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fi-FI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Avautuu samaan aikaan peltotukihaun kanssa 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fi-FI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Peruslohkojen jako, yhdistäminen tai uuden lohkon perustaminen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fi-FI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Tee hyvissä ajoin ennen peltotukihakemuksen jättämistä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fi-FI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Yhteistoiminta-alueet käsittelevät lähetetyt lohkomuutokset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Rajakorjaukset lähtevät peltotukihakemuksen lähetyksen yhteydessä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lvl="1" fontAlgn="base"/>
            <a:r>
              <a:rPr lang="fi-FI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-&gt; 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Tehkää hakemus hyvissä ajoin, jos </a:t>
            </a:r>
            <a:r>
              <a:rPr lang="fi-FI">
                <a:solidFill>
                  <a:srgbClr val="000000"/>
                </a:solidFill>
                <a:latin typeface="Calibri" panose="020F0502020204030204" pitchFamily="34" charset="0"/>
              </a:rPr>
              <a:t>tiedossa rajakorjauksia</a:t>
            </a:r>
            <a:endParaRPr lang="fi-FI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fi-FI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FI" dirty="0"/>
          </a:p>
          <a:p>
            <a:endParaRPr lang="en-FI" dirty="0"/>
          </a:p>
          <a:p>
            <a:endParaRPr lang="en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76609A-5A49-ABB0-3817-E26B71F76B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FI" dirty="0"/>
              <a:t>ELÄINTEN-</a:t>
            </a:r>
            <a:br>
              <a:rPr lang="en-FI" dirty="0"/>
            </a:br>
            <a:r>
              <a:rPr lang="en-FI" dirty="0"/>
              <a:t>PITO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D0B6BC-16A2-5496-4E08-F0BDB85B0B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FI" dirty="0"/>
              <a:t>HUKKA-</a:t>
            </a:r>
            <a:br>
              <a:rPr lang="en-FI" dirty="0"/>
            </a:br>
            <a:r>
              <a:rPr lang="en-FI" dirty="0"/>
              <a:t>KAURA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A7B48C7-67FC-DA80-230F-81CE99DB77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FI" dirty="0"/>
              <a:t>VILJELIJÄ-</a:t>
            </a:r>
            <a:br>
              <a:rPr lang="en-FI" dirty="0"/>
            </a:br>
            <a:r>
              <a:rPr lang="en-FI" dirty="0"/>
              <a:t>TUET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8B85BCB-80B7-01EA-DD05-2AF17CDEA58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33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A2AA884-2692-B9B6-3D6A-9501C60F1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Viljelytoimia </a:t>
            </a:r>
            <a:r>
              <a:rPr lang="fi-FI" dirty="0" err="1"/>
              <a:t>hankaloittaien</a:t>
            </a:r>
            <a:r>
              <a:rPr lang="fi-FI" dirty="0"/>
              <a:t> esteiden poisto ja lohkon muotoa parantavat muutokset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694E-BFBF-E7BC-0ED9-D62CE1AA6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36" y="1785252"/>
            <a:ext cx="6716550" cy="3860797"/>
          </a:xfrm>
        </p:spPr>
        <p:txBody>
          <a:bodyPr/>
          <a:lstStyle/>
          <a:p>
            <a:pPr algn="l" rtl="0" fontAlgn="base"/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Lisättävän alan on rajauduttava olemassa olevaan peruslohkoon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Oltava kooltaan alle 0,5 hehtaaria ja enintään 5 % peruslohkon alasta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fi-FI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Nurmikasvivaatimus ei koske tällaista alaa</a:t>
            </a: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jos muutos hyväksytään peltolohkorekisterin </a:t>
            </a:r>
            <a:r>
              <a:rPr lang="fi-FI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ajantasaistuksessa</a:t>
            </a:r>
            <a:endParaRPr lang="fi-FI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7538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A2AA884-2692-B9B6-3D6A-9501C60F1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Viljelytoimia </a:t>
            </a:r>
            <a:r>
              <a:rPr lang="fi-FI" dirty="0" err="1"/>
              <a:t>hankaloittaien</a:t>
            </a:r>
            <a:r>
              <a:rPr lang="fi-FI" dirty="0"/>
              <a:t> esteiden poisto ja lohkon muotoa parantavat muutokset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694E-BFBF-E7BC-0ED9-D62CE1AA6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95360" y="1973476"/>
            <a:ext cx="6716550" cy="3860797"/>
          </a:xfrm>
        </p:spPr>
        <p:txBody>
          <a:bodyPr/>
          <a:lstStyle/>
          <a:p>
            <a:endParaRPr lang="en-FI" dirty="0"/>
          </a:p>
          <a:p>
            <a:endParaRPr lang="en-F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C7DA88-990F-8E02-4009-9CFAC20F1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17" y="1588399"/>
            <a:ext cx="894397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38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A675024A-D884-2450-EA1A-AF04B92985C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2FF17CBB-7080-1968-8AB6-EB71590E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Viljelijätiedote</a:t>
            </a:r>
            <a:endParaRPr lang="en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58968A-3996-FAC9-DD22-79018DF20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35" y="1785252"/>
            <a:ext cx="6719409" cy="3860797"/>
          </a:xfrm>
        </p:spPr>
        <p:txBody>
          <a:bodyPr/>
          <a:lstStyle/>
          <a:p>
            <a:r>
              <a:rPr lang="en-GB" dirty="0">
                <a:effectLst/>
                <a:latin typeface="Helvetica" pitchFamily="2" charset="0"/>
              </a:rPr>
              <a:t>-</a:t>
            </a:r>
            <a:r>
              <a:rPr lang="en-GB" dirty="0" err="1">
                <a:effectLst/>
                <a:latin typeface="Helvetica" pitchFamily="2" charset="0"/>
              </a:rPr>
              <a:t>Postitettu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kaikille</a:t>
            </a:r>
            <a:endParaRPr lang="en-GB" dirty="0">
              <a:effectLst/>
              <a:latin typeface="Helvetica" pitchFamily="2" charset="0"/>
            </a:endParaRPr>
          </a:p>
          <a:p>
            <a:r>
              <a:rPr lang="en-GB" dirty="0">
                <a:latin typeface="Helvetica" pitchFamily="2" charset="0"/>
              </a:rPr>
              <a:t>-</a:t>
            </a:r>
            <a:r>
              <a:rPr lang="en-GB" dirty="0" err="1">
                <a:latin typeface="Helvetica" pitchFamily="2" charset="0"/>
              </a:rPr>
              <a:t>Tiivis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paketti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uusista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tukiehdoista</a:t>
            </a:r>
            <a:endParaRPr lang="en-GB" dirty="0">
              <a:latin typeface="Helvetica" pitchFamily="2" charset="0"/>
            </a:endParaRPr>
          </a:p>
          <a:p>
            <a:r>
              <a:rPr lang="en-GB" dirty="0">
                <a:effectLst/>
                <a:latin typeface="Helvetica" pitchFamily="2" charset="0"/>
              </a:rPr>
              <a:t>	-&gt; </a:t>
            </a:r>
            <a:r>
              <a:rPr lang="en-GB" dirty="0" err="1">
                <a:effectLst/>
                <a:latin typeface="Helvetica" pitchFamily="2" charset="0"/>
              </a:rPr>
              <a:t>ajantasainen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tieto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Ruokaviraston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si</a:t>
            </a:r>
            <a:r>
              <a:rPr lang="en-GB" dirty="0" err="1">
                <a:latin typeface="Helvetica" pitchFamily="2" charset="0"/>
              </a:rPr>
              <a:t>vuilta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sekä</a:t>
            </a:r>
            <a:r>
              <a:rPr lang="en-GB" dirty="0">
                <a:latin typeface="Helvetica" pitchFamily="2" charset="0"/>
              </a:rPr>
              <a:t> 	</a:t>
            </a:r>
            <a:r>
              <a:rPr lang="en-GB" dirty="0" err="1">
                <a:latin typeface="Helvetica" pitchFamily="2" charset="0"/>
              </a:rPr>
              <a:t>maaseututoimen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henkilöstöltä</a:t>
            </a:r>
            <a:endParaRPr lang="en-GB" dirty="0">
              <a:latin typeface="Helvetica" pitchFamily="2" charset="0"/>
            </a:endParaRPr>
          </a:p>
          <a:p>
            <a:r>
              <a:rPr lang="en-GB" dirty="0">
                <a:latin typeface="Helvetica" pitchFamily="2" charset="0"/>
              </a:rPr>
              <a:t>	-</a:t>
            </a:r>
            <a:r>
              <a:rPr lang="en-GB" dirty="0" err="1">
                <a:latin typeface="Helvetica" pitchFamily="2" charset="0"/>
              </a:rPr>
              <a:t>asiointioikeuksien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ajantasaisuus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ja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valtuutukset</a:t>
            </a:r>
            <a:endParaRPr lang="en-GB" dirty="0">
              <a:latin typeface="Helvetica" pitchFamily="2" charset="0"/>
            </a:endParaRPr>
          </a:p>
          <a:p>
            <a:r>
              <a:rPr lang="en-GB" dirty="0">
                <a:latin typeface="Helvetica" pitchFamily="2" charset="0"/>
              </a:rPr>
              <a:t>-</a:t>
            </a:r>
            <a:r>
              <a:rPr lang="en-GB" dirty="0" err="1">
                <a:latin typeface="Helvetica" pitchFamily="2" charset="0"/>
              </a:rPr>
              <a:t>Kouvolassa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pidetyn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tukikoulutuksen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tallenteen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linkki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laitettu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sähköpostitse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ja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löytyy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Kaakkois-Suomen</a:t>
            </a:r>
            <a:r>
              <a:rPr lang="en-GB" dirty="0">
                <a:latin typeface="Helvetica" pitchFamily="2" charset="0"/>
              </a:rPr>
              <a:t> ELY-</a:t>
            </a:r>
            <a:r>
              <a:rPr lang="en-GB" dirty="0" err="1">
                <a:latin typeface="Helvetica" pitchFamily="2" charset="0"/>
              </a:rPr>
              <a:t>keskuksen</a:t>
            </a:r>
            <a:r>
              <a:rPr lang="en-GB" dirty="0">
                <a:latin typeface="Helvetica" pitchFamily="2" charset="0"/>
              </a:rPr>
              <a:t> YouTube-</a:t>
            </a:r>
            <a:r>
              <a:rPr lang="en-GB" dirty="0" err="1">
                <a:latin typeface="Helvetica" pitchFamily="2" charset="0"/>
              </a:rPr>
              <a:t>sivuilta</a:t>
            </a:r>
            <a:endParaRPr lang="en-FI" dirty="0"/>
          </a:p>
          <a:p>
            <a:endParaRPr lang="en-FI" dirty="0"/>
          </a:p>
          <a:p>
            <a:endParaRPr lang="en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3CF6CB-A62B-304E-3447-781A8055D8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I" dirty="0"/>
              <a:t>VILJELIJÄ-</a:t>
            </a:r>
            <a:br>
              <a:rPr lang="en-FI" dirty="0"/>
            </a:br>
            <a:r>
              <a:rPr lang="en-FI" dirty="0"/>
              <a:t>TUET</a:t>
            </a:r>
          </a:p>
        </p:txBody>
      </p:sp>
    </p:spTree>
    <p:extLst>
      <p:ext uri="{BB962C8B-B14F-4D97-AF65-F5344CB8AC3E}">
        <p14:creationId xmlns:p14="http://schemas.microsoft.com/office/powerpoint/2010/main" val="315875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2855B1-23F5-0E0C-A443-EB1030ED8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KIITOS</a:t>
            </a:r>
          </a:p>
        </p:txBody>
      </p:sp>
    </p:spTree>
    <p:extLst>
      <p:ext uri="{BB962C8B-B14F-4D97-AF65-F5344CB8AC3E}">
        <p14:creationId xmlns:p14="http://schemas.microsoft.com/office/powerpoint/2010/main" val="2561853106"/>
      </p:ext>
    </p:extLst>
  </p:cSld>
  <p:clrMapOvr>
    <a:masterClrMapping/>
  </p:clrMapOvr>
</p:sld>
</file>

<file path=ppt/theme/theme1.xml><?xml version="1.0" encoding="utf-8"?>
<a:theme xmlns:a="http://schemas.openxmlformats.org/drawingml/2006/main" name="Lappeenranta-yleisesitys">
  <a:themeElements>
    <a:clrScheme name="Lappeenrannan kaupunki yleisesi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8A23F"/>
      </a:accent1>
      <a:accent2>
        <a:srgbClr val="275D38"/>
      </a:accent2>
      <a:accent3>
        <a:srgbClr val="F37D20"/>
      </a:accent3>
      <a:accent4>
        <a:srgbClr val="593683"/>
      </a:accent4>
      <a:accent5>
        <a:srgbClr val="006EC6"/>
      </a:accent5>
      <a:accent6>
        <a:srgbClr val="ED0F69"/>
      </a:accent6>
      <a:hlink>
        <a:srgbClr val="EC0E69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02 Etelä-Karjalan Maaseututoimi ppt_malli" id="{8CD5B662-3810-EA47-A686-E5F087780D34}" vid="{8BB6C9B1-9AD6-7E45-AB92-B74F594497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2302 Etelä-Karjalan Maaseututoimi</Template>
  <TotalTime>691</TotalTime>
  <Words>264</Words>
  <Application>Microsoft Office PowerPoint</Application>
  <PresentationFormat>Laajakuva</PresentationFormat>
  <Paragraphs>44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5" baseType="lpstr">
      <vt:lpstr>Arial</vt:lpstr>
      <vt:lpstr>Calibri</vt:lpstr>
      <vt:lpstr>Franklin Gothic Book</vt:lpstr>
      <vt:lpstr>Franklin Gothic Demi</vt:lpstr>
      <vt:lpstr>Franklin Gothic Heavy</vt:lpstr>
      <vt:lpstr>Helvetica</vt:lpstr>
      <vt:lpstr>Lappeenranta-yleisesitys</vt:lpstr>
      <vt:lpstr>Maaseututoimen ajankohtaisia</vt:lpstr>
      <vt:lpstr>VAP-varaukset</vt:lpstr>
      <vt:lpstr>Virtuaalilohkojen yhdistämiset</vt:lpstr>
      <vt:lpstr>Peruslohkomuutokset</vt:lpstr>
      <vt:lpstr>Viljelytoimia hankaloittaien esteiden poisto ja lohkon muotoa parantavat muutokset</vt:lpstr>
      <vt:lpstr>Viljelytoimia hankaloittaien esteiden poisto ja lohkon muotoa parantavat muutokset</vt:lpstr>
      <vt:lpstr>Viljelijätiedote</vt:lpstr>
      <vt:lpstr>KIITOS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Maaseututoimen ajankohtaisia</dc:title>
  <dc:subject/>
  <dc:creator>Eskola Susanna</dc:creator>
  <cp:keywords/>
  <dc:description/>
  <cp:lastModifiedBy>Eskola Susanna</cp:lastModifiedBy>
  <cp:revision>1</cp:revision>
  <cp:lastPrinted>2021-11-11T06:49:32Z</cp:lastPrinted>
  <dcterms:created xsi:type="dcterms:W3CDTF">2023-04-19T18:51:07Z</dcterms:created>
  <dcterms:modified xsi:type="dcterms:W3CDTF">2023-04-20T06:22:18Z</dcterms:modified>
  <cp:category/>
</cp:coreProperties>
</file>